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086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173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259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345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432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8518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6605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4691" algn="l" defTabSz="101617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86" y="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4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4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4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86" indent="0">
              <a:buNone/>
              <a:defRPr sz="2200" b="1"/>
            </a:lvl2pPr>
            <a:lvl3pPr marL="1016173" indent="0">
              <a:buNone/>
              <a:defRPr sz="2000" b="1"/>
            </a:lvl3pPr>
            <a:lvl4pPr marL="1524259" indent="0">
              <a:buNone/>
              <a:defRPr sz="1800" b="1"/>
            </a:lvl4pPr>
            <a:lvl5pPr marL="2032345" indent="0">
              <a:buNone/>
              <a:defRPr sz="1800" b="1"/>
            </a:lvl5pPr>
            <a:lvl6pPr marL="2540432" indent="0">
              <a:buNone/>
              <a:defRPr sz="1800" b="1"/>
            </a:lvl6pPr>
            <a:lvl7pPr marL="3048518" indent="0">
              <a:buNone/>
              <a:defRPr sz="1800" b="1"/>
            </a:lvl7pPr>
            <a:lvl8pPr marL="3556605" indent="0">
              <a:buNone/>
              <a:defRPr sz="1800" b="1"/>
            </a:lvl8pPr>
            <a:lvl9pPr marL="40646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86" indent="0">
              <a:buNone/>
              <a:defRPr sz="2200" b="1"/>
            </a:lvl2pPr>
            <a:lvl3pPr marL="1016173" indent="0">
              <a:buNone/>
              <a:defRPr sz="2000" b="1"/>
            </a:lvl3pPr>
            <a:lvl4pPr marL="1524259" indent="0">
              <a:buNone/>
              <a:defRPr sz="1800" b="1"/>
            </a:lvl4pPr>
            <a:lvl5pPr marL="2032345" indent="0">
              <a:buNone/>
              <a:defRPr sz="1800" b="1"/>
            </a:lvl5pPr>
            <a:lvl6pPr marL="2540432" indent="0">
              <a:buNone/>
              <a:defRPr sz="1800" b="1"/>
            </a:lvl6pPr>
            <a:lvl7pPr marL="3048518" indent="0">
              <a:buNone/>
              <a:defRPr sz="1800" b="1"/>
            </a:lvl7pPr>
            <a:lvl8pPr marL="3556605" indent="0">
              <a:buNone/>
              <a:defRPr sz="1800" b="1"/>
            </a:lvl8pPr>
            <a:lvl9pPr marL="40646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6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08086" indent="0">
              <a:buNone/>
              <a:defRPr sz="1300"/>
            </a:lvl2pPr>
            <a:lvl3pPr marL="1016173" indent="0">
              <a:buNone/>
              <a:defRPr sz="1100"/>
            </a:lvl3pPr>
            <a:lvl4pPr marL="1524259" indent="0">
              <a:buNone/>
              <a:defRPr sz="1000"/>
            </a:lvl4pPr>
            <a:lvl5pPr marL="2032345" indent="0">
              <a:buNone/>
              <a:defRPr sz="1000"/>
            </a:lvl5pPr>
            <a:lvl6pPr marL="2540432" indent="0">
              <a:buNone/>
              <a:defRPr sz="1000"/>
            </a:lvl6pPr>
            <a:lvl7pPr marL="3048518" indent="0">
              <a:buNone/>
              <a:defRPr sz="1000"/>
            </a:lvl7pPr>
            <a:lvl8pPr marL="3556605" indent="0">
              <a:buNone/>
              <a:defRPr sz="1000"/>
            </a:lvl8pPr>
            <a:lvl9pPr marL="40646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7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8086" indent="0">
              <a:buNone/>
              <a:defRPr sz="3100"/>
            </a:lvl2pPr>
            <a:lvl3pPr marL="1016173" indent="0">
              <a:buNone/>
              <a:defRPr sz="2700"/>
            </a:lvl3pPr>
            <a:lvl4pPr marL="1524259" indent="0">
              <a:buNone/>
              <a:defRPr sz="2200"/>
            </a:lvl4pPr>
            <a:lvl5pPr marL="2032345" indent="0">
              <a:buNone/>
              <a:defRPr sz="2200"/>
            </a:lvl5pPr>
            <a:lvl6pPr marL="2540432" indent="0">
              <a:buNone/>
              <a:defRPr sz="2200"/>
            </a:lvl6pPr>
            <a:lvl7pPr marL="3048518" indent="0">
              <a:buNone/>
              <a:defRPr sz="2200"/>
            </a:lvl7pPr>
            <a:lvl8pPr marL="3556605" indent="0">
              <a:buNone/>
              <a:defRPr sz="2200"/>
            </a:lvl8pPr>
            <a:lvl9pPr marL="4064691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1"/>
          </a:xfrm>
        </p:spPr>
        <p:txBody>
          <a:bodyPr/>
          <a:lstStyle>
            <a:lvl1pPr marL="0" indent="0">
              <a:buNone/>
              <a:defRPr sz="1600"/>
            </a:lvl1pPr>
            <a:lvl2pPr marL="508086" indent="0">
              <a:buNone/>
              <a:defRPr sz="1300"/>
            </a:lvl2pPr>
            <a:lvl3pPr marL="1016173" indent="0">
              <a:buNone/>
              <a:defRPr sz="1100"/>
            </a:lvl3pPr>
            <a:lvl4pPr marL="1524259" indent="0">
              <a:buNone/>
              <a:defRPr sz="1000"/>
            </a:lvl4pPr>
            <a:lvl5pPr marL="2032345" indent="0">
              <a:buNone/>
              <a:defRPr sz="1000"/>
            </a:lvl5pPr>
            <a:lvl6pPr marL="2540432" indent="0">
              <a:buNone/>
              <a:defRPr sz="1000"/>
            </a:lvl6pPr>
            <a:lvl7pPr marL="3048518" indent="0">
              <a:buNone/>
              <a:defRPr sz="1000"/>
            </a:lvl7pPr>
            <a:lvl8pPr marL="3556605" indent="0">
              <a:buNone/>
              <a:defRPr sz="1000"/>
            </a:lvl8pPr>
            <a:lvl9pPr marL="40646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1617" tIns="50809" rIns="101617" bIns="508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101617" tIns="50809" rIns="101617" bIns="508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4"/>
          </a:xfrm>
          <a:prstGeom prst="rect">
            <a:avLst/>
          </a:prstGeom>
        </p:spPr>
        <p:txBody>
          <a:bodyPr vert="horz" lIns="101617" tIns="50809" rIns="101617" bIns="508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E5A2-3F79-4CB6-AA27-86ADC4646AE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4"/>
          </a:xfrm>
          <a:prstGeom prst="rect">
            <a:avLst/>
          </a:prstGeom>
        </p:spPr>
        <p:txBody>
          <a:bodyPr vert="horz" lIns="101617" tIns="50809" rIns="101617" bIns="508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4"/>
          </a:xfrm>
          <a:prstGeom prst="rect">
            <a:avLst/>
          </a:prstGeom>
        </p:spPr>
        <p:txBody>
          <a:bodyPr vert="horz" lIns="101617" tIns="50809" rIns="101617" bIns="508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107F-C89D-42B8-BBE2-DA09EBCEA2D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17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65" indent="-381065" algn="l" defTabSz="10161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640" indent="-317554" algn="l" defTabSz="101617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216" indent="-254043" algn="l" defTabSz="1016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302" indent="-254043" algn="l" defTabSz="101617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389" indent="-254043" algn="l" defTabSz="101617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475" indent="-254043" algn="l" defTabSz="101617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561" indent="-254043" algn="l" defTabSz="101617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648" indent="-254043" algn="l" defTabSz="101617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734" indent="-254043" algn="l" defTabSz="101617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86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173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259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345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432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518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05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91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Hotel_pledge_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9568" y="-73549"/>
            <a:ext cx="10081120" cy="7128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2600" y="2852936"/>
            <a:ext cx="49685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Insert what you are doing </a:t>
            </a:r>
            <a:r>
              <a:rPr lang="en-GB" sz="3600" dirty="0" err="1" smtClean="0"/>
              <a:t>eg</a:t>
            </a:r>
            <a:r>
              <a:rPr lang="en-GB" sz="3600" dirty="0"/>
              <a:t>. </a:t>
            </a:r>
            <a:r>
              <a:rPr lang="en-GB" sz="3600" b="1" dirty="0"/>
              <a:t>Telling each new customer where to refill their water </a:t>
            </a:r>
            <a:r>
              <a:rPr lang="en-GB" sz="3600" b="1" dirty="0" smtClean="0"/>
              <a:t>bottles</a:t>
            </a:r>
            <a:endParaRPr lang="en-GB" sz="3600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2021-06-18T14:59:12Z</dcterms:created>
  <dcterms:modified xsi:type="dcterms:W3CDTF">2021-06-18T15:06:48Z</dcterms:modified>
</cp:coreProperties>
</file>